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0411" autoAdjust="0"/>
  </p:normalViewPr>
  <p:slideViewPr>
    <p:cSldViewPr snapToGrid="0">
      <p:cViewPr varScale="1">
        <p:scale>
          <a:sx n="75" d="100"/>
          <a:sy n="75" d="100"/>
        </p:scale>
        <p:origin x="164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D99CDB-5EA5-4586-A4BD-8403F8C710BC}" type="datetimeFigureOut">
              <a:rPr lang="fr-CA" smtClean="0"/>
              <a:t>2022-12-09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ADB84-99A6-4CED-8451-90A8FFD6480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0016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BCCM = Bourses citoyennes et citoyens du monde</a:t>
            </a:r>
          </a:p>
          <a:p>
            <a:r>
              <a:rPr lang="fr-CA" dirty="0"/>
              <a:t>BLE = Bourses de leadership et d’engagement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ADB84-99A6-4CED-8451-90A8FFD6480E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12773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BCCM = Bourses citoyennes et citoyens du monde</a:t>
            </a:r>
          </a:p>
          <a:p>
            <a:r>
              <a:rPr lang="fr-CA" dirty="0"/>
              <a:t>BLE = Bourses de leadership et d’engagement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3ADB84-99A6-4CED-8451-90A8FFD6480E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56358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Friday, December 9,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1701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Friday, December 9,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79090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Friday, December 9,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3837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Friday, December 9,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80616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Friday, December 9,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0309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Friday, December 9, 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7512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Friday, December 9, 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5404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Friday, December 9, 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54588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Friday, December 9, 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84873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Friday, December 9, 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4979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CB39B-5F4C-4A7E-9BE3-AAFD45576D16}" type="datetime2">
              <a:rPr lang="en-US" smtClean="0"/>
              <a:t>Friday, December 9, 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96097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Friday, December 9,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82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D497536A-B7A9-6107-28D1-620774725B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1" name="Titre 50">
            <a:extLst>
              <a:ext uri="{FF2B5EF4-FFF2-40B4-BE49-F238E27FC236}">
                <a16:creationId xmlns:a16="http://schemas.microsoft.com/office/drawing/2014/main" id="{A25D7D4F-713B-7C1E-A9B7-84F8DE612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>
                <a:solidFill>
                  <a:schemeClr val="bg1"/>
                </a:solidFill>
                <a:latin typeface="Overpass" pitchFamily="2" charset="0"/>
              </a:rPr>
              <a:t>Dates limites 2023</a:t>
            </a:r>
          </a:p>
        </p:txBody>
      </p:sp>
      <p:sp>
        <p:nvSpPr>
          <p:cNvPr id="52" name="Espace réservé du texte 51">
            <a:extLst>
              <a:ext uri="{FF2B5EF4-FFF2-40B4-BE49-F238E27FC236}">
                <a16:creationId xmlns:a16="http://schemas.microsoft.com/office/drawing/2014/main" id="{BC3742E1-133A-36B2-7B1A-B716778D60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A" sz="2800" dirty="0">
                <a:solidFill>
                  <a:schemeClr val="bg1"/>
                </a:solidFill>
              </a:rPr>
              <a:t>Concours des bourses institutionnelles de l’Université Laval</a:t>
            </a:r>
          </a:p>
        </p:txBody>
      </p:sp>
    </p:spTree>
    <p:extLst>
      <p:ext uri="{BB962C8B-B14F-4D97-AF65-F5344CB8AC3E}">
        <p14:creationId xmlns:p14="http://schemas.microsoft.com/office/powerpoint/2010/main" val="2863053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B2F81DBB-1F3C-3942-79D1-2CA13EADE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325" y="834452"/>
            <a:ext cx="2000529" cy="163852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2FF6AF8-CA20-C66A-2AEA-80AA297903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0146" y="2368475"/>
            <a:ext cx="1886213" cy="149563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C6183394-3141-EC28-6966-BF005156C5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9565" y="2327325"/>
            <a:ext cx="2251585" cy="163852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AECEF72-D27D-E4A3-9984-860B173EA154}"/>
              </a:ext>
            </a:extLst>
          </p:cNvPr>
          <p:cNvSpPr/>
          <p:nvPr/>
        </p:nvSpPr>
        <p:spPr>
          <a:xfrm>
            <a:off x="745166" y="5121614"/>
            <a:ext cx="10263116" cy="678293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b="1" dirty="0">
                <a:solidFill>
                  <a:srgbClr val="C00000"/>
                </a:solidFill>
                <a:latin typeface="Overpass" pitchFamily="2" charset="0"/>
              </a:rPr>
              <a:t>Dates limites des concours BCCM et BLE 2023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4D9E3F5-057D-C13B-9B8D-C127871F8944}"/>
              </a:ext>
            </a:extLst>
          </p:cNvPr>
          <p:cNvSpPr txBox="1"/>
          <p:nvPr/>
        </p:nvSpPr>
        <p:spPr>
          <a:xfrm>
            <a:off x="2013339" y="4379643"/>
            <a:ext cx="1886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 dirty="0">
                <a:solidFill>
                  <a:srgbClr val="C00000"/>
                </a:solidFill>
                <a:latin typeface="Overpass" pitchFamily="2" charset="0"/>
              </a:rPr>
              <a:t>15 février 2023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3CF61887-4E8F-621E-327D-34C2C58F3C2A}"/>
              </a:ext>
            </a:extLst>
          </p:cNvPr>
          <p:cNvSpPr txBox="1"/>
          <p:nvPr/>
        </p:nvSpPr>
        <p:spPr>
          <a:xfrm>
            <a:off x="7481916" y="4402082"/>
            <a:ext cx="1886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 dirty="0">
                <a:solidFill>
                  <a:srgbClr val="C00000"/>
                </a:solidFill>
                <a:latin typeface="Overpass" pitchFamily="2" charset="0"/>
              </a:rPr>
              <a:t>6 mars 2023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6E7C324-05C5-B565-C21E-490B23C3995C}"/>
              </a:ext>
            </a:extLst>
          </p:cNvPr>
          <p:cNvSpPr txBox="1"/>
          <p:nvPr/>
        </p:nvSpPr>
        <p:spPr>
          <a:xfrm>
            <a:off x="10078043" y="4427539"/>
            <a:ext cx="1886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="1" dirty="0">
                <a:solidFill>
                  <a:srgbClr val="C00000"/>
                </a:solidFill>
                <a:latin typeface="Overpass" pitchFamily="2" charset="0"/>
              </a:rPr>
              <a:t>15 mars 2023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43AB6C02-3595-A6F0-35F6-CB82704716F4}"/>
              </a:ext>
            </a:extLst>
          </p:cNvPr>
          <p:cNvCxnSpPr/>
          <p:nvPr/>
        </p:nvCxnSpPr>
        <p:spPr>
          <a:xfrm flipV="1">
            <a:off x="1927526" y="3965854"/>
            <a:ext cx="0" cy="115140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94FF8A25-20A2-BCF7-0E54-9B2CF66601D3}"/>
              </a:ext>
            </a:extLst>
          </p:cNvPr>
          <p:cNvCxnSpPr/>
          <p:nvPr/>
        </p:nvCxnSpPr>
        <p:spPr>
          <a:xfrm flipV="1">
            <a:off x="7313252" y="3960731"/>
            <a:ext cx="0" cy="115140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1C26022F-1FFF-9682-AA18-2E81A6C2C61A}"/>
              </a:ext>
            </a:extLst>
          </p:cNvPr>
          <p:cNvCxnSpPr/>
          <p:nvPr/>
        </p:nvCxnSpPr>
        <p:spPr>
          <a:xfrm flipV="1">
            <a:off x="9966693" y="3946361"/>
            <a:ext cx="0" cy="1151403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8EE2B002-9A90-FDC9-B9F2-7A9A925C48E1}"/>
              </a:ext>
            </a:extLst>
          </p:cNvPr>
          <p:cNvSpPr txBox="1"/>
          <p:nvPr/>
        </p:nvSpPr>
        <p:spPr>
          <a:xfrm>
            <a:off x="745166" y="6040566"/>
            <a:ext cx="960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>
                <a:solidFill>
                  <a:srgbClr val="333333"/>
                </a:solidFill>
                <a:latin typeface="Overpass" pitchFamily="2" charset="0"/>
              </a:rPr>
              <a:t>* Aucune date limite ni concours pour le volet Excellence de la maîtrise mémoire et du doctorat</a:t>
            </a:r>
          </a:p>
        </p:txBody>
      </p: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57D0CF14-682F-6300-8AA8-3BACA220B404}"/>
              </a:ext>
            </a:extLst>
          </p:cNvPr>
          <p:cNvGrpSpPr/>
          <p:nvPr/>
        </p:nvGrpSpPr>
        <p:grpSpPr>
          <a:xfrm>
            <a:off x="955916" y="2368476"/>
            <a:ext cx="2010056" cy="1638529"/>
            <a:chOff x="968979" y="2930180"/>
            <a:chExt cx="2010056" cy="1638529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8AB14373-46CA-CFD5-F8E4-6525535B7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8979" y="2930180"/>
              <a:ext cx="2010056" cy="1638529"/>
            </a:xfrm>
            <a:prstGeom prst="rect">
              <a:avLst/>
            </a:prstGeom>
          </p:spPr>
        </p:pic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CFB8B813-9198-19A6-9DF7-F6CB2EB7FAD3}"/>
                </a:ext>
              </a:extLst>
            </p:cNvPr>
            <p:cNvSpPr txBox="1"/>
            <p:nvPr/>
          </p:nvSpPr>
          <p:spPr>
            <a:xfrm>
              <a:off x="2508495" y="3541093"/>
              <a:ext cx="2059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200" b="1" dirty="0">
                  <a:solidFill>
                    <a:srgbClr val="333333"/>
                  </a:solidFill>
                  <a:latin typeface="Overpass" pitchFamily="2" charset="0"/>
                </a:rPr>
                <a:t>*</a:t>
              </a:r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BB3F28E6-A905-F920-C46E-922F25C585CF}"/>
              </a:ext>
            </a:extLst>
          </p:cNvPr>
          <p:cNvSpPr txBox="1"/>
          <p:nvPr/>
        </p:nvSpPr>
        <p:spPr>
          <a:xfrm>
            <a:off x="1020428" y="641677"/>
            <a:ext cx="1577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BCCM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7E466B94-8916-4BCE-A7CC-01FF805F1094}"/>
              </a:ext>
            </a:extLst>
          </p:cNvPr>
          <p:cNvSpPr txBox="1"/>
          <p:nvPr/>
        </p:nvSpPr>
        <p:spPr>
          <a:xfrm>
            <a:off x="6395264" y="2112969"/>
            <a:ext cx="1577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BCCM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028DC56F-7DA5-C3BF-3BA4-6B9B8371D6B9}"/>
              </a:ext>
            </a:extLst>
          </p:cNvPr>
          <p:cNvSpPr txBox="1"/>
          <p:nvPr/>
        </p:nvSpPr>
        <p:spPr>
          <a:xfrm>
            <a:off x="2843316" y="2844224"/>
            <a:ext cx="30933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b="1" i="0" dirty="0">
                <a:solidFill>
                  <a:srgbClr val="333333"/>
                </a:solidFill>
                <a:effectLst/>
                <a:latin typeface="Overpass" pitchFamily="2" charset="0"/>
              </a:rPr>
              <a:t>Concours: </a:t>
            </a:r>
          </a:p>
          <a:p>
            <a:r>
              <a:rPr lang="fr-CA" sz="1400" b="0" i="0" dirty="0">
                <a:solidFill>
                  <a:srgbClr val="333333"/>
                </a:solidFill>
                <a:effectLst/>
                <a:latin typeface="Overpass" pitchFamily="2" charset="0"/>
              </a:rPr>
              <a:t>Baccalauréat et </a:t>
            </a:r>
          </a:p>
          <a:p>
            <a:r>
              <a:rPr lang="fr-CA" sz="1400" b="0" i="0" dirty="0">
                <a:solidFill>
                  <a:srgbClr val="333333"/>
                </a:solidFill>
                <a:effectLst/>
                <a:latin typeface="Overpass" pitchFamily="2" charset="0"/>
              </a:rPr>
              <a:t>maîtrise professionnelle</a:t>
            </a:r>
          </a:p>
          <a:p>
            <a:endParaRPr lang="fr-CA" b="1" dirty="0">
              <a:latin typeface="Overpass" pitchFamily="2" charset="0"/>
            </a:endParaRP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1D764B37-8374-2DCE-0ADD-FEA106F76556}"/>
              </a:ext>
            </a:extLst>
          </p:cNvPr>
          <p:cNvCxnSpPr>
            <a:cxnSpLocks/>
          </p:cNvCxnSpPr>
          <p:nvPr/>
        </p:nvCxnSpPr>
        <p:spPr>
          <a:xfrm>
            <a:off x="2865120" y="2763520"/>
            <a:ext cx="207264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3216A5DB-07C3-5B5E-5974-89C004E40535}"/>
              </a:ext>
            </a:extLst>
          </p:cNvPr>
          <p:cNvCxnSpPr>
            <a:cxnSpLocks/>
          </p:cNvCxnSpPr>
          <p:nvPr/>
        </p:nvCxnSpPr>
        <p:spPr>
          <a:xfrm>
            <a:off x="2865120" y="3688080"/>
            <a:ext cx="207264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7965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85</Words>
  <Application>Microsoft Office PowerPoint</Application>
  <PresentationFormat>Grand écran</PresentationFormat>
  <Paragraphs>19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Overpass</vt:lpstr>
      <vt:lpstr>Office Theme</vt:lpstr>
      <vt:lpstr>Dates limites 2023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Amélie Bossé-LeBel</dc:creator>
  <cp:lastModifiedBy>Amélie Bossé-LeBel</cp:lastModifiedBy>
  <cp:revision>3</cp:revision>
  <dcterms:created xsi:type="dcterms:W3CDTF">2022-12-05T13:17:38Z</dcterms:created>
  <dcterms:modified xsi:type="dcterms:W3CDTF">2022-12-09T18:53:35Z</dcterms:modified>
</cp:coreProperties>
</file>